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353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731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405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8248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006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3701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4271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63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897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152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040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240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835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5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249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481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17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2228003-EABF-469B-AD1A-5EC30C5F937C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C38FBA-53B6-4252-876B-B7EF33D39D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50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EE1C-3756-4FF0-BAAA-E3773AF4E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Management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60334-5D29-4EFA-8A3D-FE817012A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 combination of practices, strategies, and technologies that companies use to manage and analyze customer interactions.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005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74684-C38D-4FC4-8524-48D2F414C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to be considered by Retailer.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7E68B-75F9-4636-B484-101071DD2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customer base</a:t>
            </a:r>
          </a:p>
          <a:p>
            <a:r>
              <a:rPr lang="en-US" dirty="0"/>
              <a:t>Customer service</a:t>
            </a:r>
          </a:p>
          <a:p>
            <a:r>
              <a:rPr lang="en-US" dirty="0"/>
              <a:t>Customer satisfaction</a:t>
            </a:r>
          </a:p>
          <a:p>
            <a:r>
              <a:rPr lang="en-US" dirty="0"/>
              <a:t>Loyalty programs </a:t>
            </a:r>
            <a:r>
              <a:rPr lang="en-US"/>
              <a:t>and defection rate.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4771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</TotalTime>
  <Words>43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Corbel</vt:lpstr>
      <vt:lpstr>Parallax</vt:lpstr>
      <vt:lpstr>Relationship Management </vt:lpstr>
      <vt:lpstr>Factors to be considered by Retailer.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Management </dc:title>
  <dc:creator>user</dc:creator>
  <cp:lastModifiedBy>user</cp:lastModifiedBy>
  <cp:revision>3</cp:revision>
  <dcterms:created xsi:type="dcterms:W3CDTF">2021-05-31T08:06:52Z</dcterms:created>
  <dcterms:modified xsi:type="dcterms:W3CDTF">2021-05-31T08:10:34Z</dcterms:modified>
</cp:coreProperties>
</file>